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A52AC-AB98-4E79-98FA-2584A184D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C29939-D230-4687-A7B9-FD5E3965E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CBFEFB-E042-47EE-9C3E-170C665C8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A77CB3-C024-440D-BF21-7F43E304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9F02D6-D89E-4003-A001-3787A8FF6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645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FF8F7-DEA1-441C-909B-9A6C3CFA1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609070-F35E-47C4-9E7B-542121A14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07F36A-2FC9-452D-BD47-9B06721F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5A0C2B-706E-4C2E-9FC8-1D602DD3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6EE55-4E70-4232-9EDC-FFB03AEA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0662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B08BB1-0582-455F-96EA-8AA4007F5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E91D80-EC67-4B50-B91B-D5858C2C2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83BDCB-1F2A-4A7C-A420-E367DC7F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34DD0E-0A6C-497E-A9A7-5CB99C65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6F311F-2C0D-4024-9DB4-D127D1B9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366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C1A3F-2D61-45BA-9E87-13CAC6B15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B59EF4-E29D-4923-A01A-8059D7C15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633195-CC30-4A41-A8FD-9240F850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8FB714-2DB4-4AC1-A330-973224A5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F68F9D-D2CF-4271-A80D-427CBE79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55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01310-5931-44EB-B07D-425881FE5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0A8997-95D6-460D-BB95-2AA37483E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CCBA0-BFFB-4CD7-B43E-1351471B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38BFEF-59FB-4020-92A6-525A19B81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BE8F67-1CF0-4FD8-848D-67ABCED0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452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D2EA8-A5BB-4FA2-876B-63B7FC686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BA16F2-BB68-4401-8DC6-4D1213711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634CDA-82A2-44B9-A37E-F58A1856A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6B79E8-6BEA-4F75-8913-579D05A2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4F33DB-1DFE-4D08-9D8D-75F2C4CDF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FCEF8E-7BC3-418A-9D02-5378DE329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717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413FD9-4416-4DAF-B06A-F9E7F324F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B12008-374E-427E-960A-537FE80B7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C40BB0-4C83-462D-90BF-199FB037B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9D769B2-2338-47EB-897B-C58161480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8BEBA5-8359-431D-B3C4-11F350CB5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44DFEF-D65A-4E9C-8AC5-1F0D5CE3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24D5FD1-31BF-4F63-8AD3-E811276C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D3ECF9D-3123-4C86-86FB-35A61190E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58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D4B71-58B4-4C82-AE35-7522ADB52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AAD52C3-A386-4FF6-A407-0719501D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DABEC1-E88B-4951-B4AD-C31F41AEE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ABD784-863D-4D43-8D20-0B43046E8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910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C156149-C07A-4C8D-9C35-793203094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5C92B0-ED5C-4D90-ADC6-8F753041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C056B5-8457-42AC-9D58-27A990850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916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72F0BC-8700-4031-AD2A-D54CBABC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3699EE-9C3A-47BE-81B4-DD6E058F9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6DA379-E0DD-4429-B3C1-6EDC4B3B6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30A1D9-A1AC-4FD3-8332-DD814492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21EE51-2D30-4836-BDB1-BDE129DD9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4AC74E-6183-43BE-907D-DDF02E9B5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419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002D07-6A16-4CF4-932E-C29D9FE81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7EEAE22-29EE-49F9-B8C9-26B5E5E14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1CEE06-09BC-40E8-AD99-811259CBF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8C5FC8-C983-470F-AA01-AAD9FA1C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B0DBC4-4666-4224-ACA3-2F8EFE1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544EDA-A4D1-4E53-B782-595F87DC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270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99D7D1-A71A-4A11-9361-4AD93799A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5FBD34-433D-441F-B455-E0CDDDB17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0E7D5B-ACC3-4A8A-B5C9-D371119698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C6502-1F1E-4085-A54A-16EF9AD3DE24}" type="datetimeFigureOut">
              <a:rPr lang="es-AR" smtClean="0"/>
              <a:t>8/7/2020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2120B4-E610-4700-9551-FFF260A3D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262A25-06FD-474D-B4BA-5D2FFE151C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34BC6-DF47-4060-A1F6-396437893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6079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BA205D6-92FA-4D5F-85C8-5FBDECDF0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499" y="2757976"/>
            <a:ext cx="9842695" cy="1655762"/>
          </a:xfrm>
        </p:spPr>
        <p:txBody>
          <a:bodyPr>
            <a:noAutofit/>
          </a:bodyPr>
          <a:lstStyle/>
          <a:p>
            <a:r>
              <a:rPr lang="es-AR" sz="15000" dirty="0">
                <a:solidFill>
                  <a:srgbClr val="00B050"/>
                </a:solidFill>
                <a:latin typeface="Modern Love" panose="04090805081005020601" pitchFamily="82" charset="0"/>
              </a:rPr>
              <a:t>Recreación</a:t>
            </a:r>
          </a:p>
        </p:txBody>
      </p:sp>
    </p:spTree>
    <p:extLst>
      <p:ext uri="{BB962C8B-B14F-4D97-AF65-F5344CB8AC3E}">
        <p14:creationId xmlns:p14="http://schemas.microsoft.com/office/powerpoint/2010/main" val="1295533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DF72D-E035-43F1-909A-1770CE17E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1B5CAC1-379D-4664-B7C2-4C0A69E13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51720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BB375B-544E-4308-B506-97BC059C3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AFE69A1-E2EC-4728-883D-2DC337C5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841860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7CA389-8398-4967-818B-F09C7236D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FA3CFF7-7D8C-4C74-870D-D6A58BFBE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196297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BB926-4FFD-495C-8C26-D702A0822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24FEE8D-C767-48FD-BCF5-948619106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48382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2EF5C-18F5-4C0F-A18A-63B6E0A9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52CD3DB-EA07-495D-BBEE-050610274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199519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81736-D8FF-4579-BB5B-A5310F7B1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62A6B14-ACB6-4998-93EB-96FEC91AC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015186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5FD9B-E9B4-46AE-B97E-FB0F7970F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6D0E24D-E285-4A0F-A952-6B76FECF7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806272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E666A-6A10-455F-A789-FF155656E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38DBCC4-CB39-462F-A07C-6131005D3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960043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E95A8-1BD6-4716-A353-D61C6AC95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AR" sz="9600" dirty="0">
                <a:solidFill>
                  <a:schemeClr val="accent6"/>
                </a:solidFill>
                <a:latin typeface="Modern Love" panose="04090805081005020601" pitchFamily="82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C8D637-7E6E-47DB-B984-90F7C4E0C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sz="9600" dirty="0">
              <a:solidFill>
                <a:schemeClr val="accent6"/>
              </a:solidFill>
              <a:latin typeface="Modern Love" panose="04090805081005020601" pitchFamily="82" charset="0"/>
            </a:endParaRPr>
          </a:p>
          <a:p>
            <a:endParaRPr lang="es-AR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4E6A978-1178-4DC2-B59A-F63A06C9A378}"/>
              </a:ext>
            </a:extLst>
          </p:cNvPr>
          <p:cNvSpPr/>
          <p:nvPr/>
        </p:nvSpPr>
        <p:spPr>
          <a:xfrm>
            <a:off x="5223805" y="2644170"/>
            <a:ext cx="1744388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726990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972439-13D4-4262-95AA-D9F1D6319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7D708D-15FC-42E4-8F36-C3B782AAD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J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715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53925-B3F3-49D8-B703-DA946CF64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66" y="2766218"/>
            <a:ext cx="10986867" cy="1325563"/>
          </a:xfrm>
        </p:spPr>
        <p:txBody>
          <a:bodyPr>
            <a:noAutofit/>
          </a:bodyPr>
          <a:lstStyle/>
          <a:p>
            <a:r>
              <a:rPr lang="es-AR" sz="7200" b="1" dirty="0">
                <a:solidFill>
                  <a:srgbClr val="00B050"/>
                </a:solidFill>
                <a:latin typeface="Modern Love" panose="04090805081005020601" pitchFamily="82" charset="0"/>
              </a:rPr>
              <a:t>¡Sin repetir y sin soplar!</a:t>
            </a:r>
          </a:p>
        </p:txBody>
      </p:sp>
    </p:spTree>
    <p:extLst>
      <p:ext uri="{BB962C8B-B14F-4D97-AF65-F5344CB8AC3E}">
        <p14:creationId xmlns:p14="http://schemas.microsoft.com/office/powerpoint/2010/main" val="1207422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300E3D-96A4-4C59-A621-4F1A5ECB0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77655E-C84C-45B3-98C0-22B25CB22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V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7860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800EEE5-FB26-4655-97BA-368FE399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s-AR" sz="4000" b="1" dirty="0">
                <a:solidFill>
                  <a:srgbClr val="00B050"/>
                </a:solidFill>
                <a:latin typeface="Modern Love" panose="04090805081005020601" pitchFamily="82" charset="0"/>
              </a:rPr>
              <a:t>Consigna: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E0C1DC-7936-4E93-9ECF-5DE30EECD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Autofit/>
          </a:bodyPr>
          <a:lstStyle/>
          <a:p>
            <a:r>
              <a:rPr lang="es-AR" sz="2000" b="1" dirty="0">
                <a:solidFill>
                  <a:srgbClr val="00B050"/>
                </a:solidFill>
                <a:latin typeface="Modern Love" panose="04090805081005020601" pitchFamily="82" charset="0"/>
              </a:rPr>
              <a:t>¡jugamos en familia! (ejemplo: integrante 1, integrante 2 e integrante 3).</a:t>
            </a:r>
          </a:p>
          <a:p>
            <a:r>
              <a:rPr lang="es-AR" sz="2000" b="1" dirty="0">
                <a:solidFill>
                  <a:srgbClr val="00B050"/>
                </a:solidFill>
                <a:latin typeface="Modern Love" panose="04090805081005020601" pitchFamily="82" charset="0"/>
              </a:rPr>
              <a:t> Comienza el participante 1 diciendo una palabra que comienza con esa letra. Luego continua el participante 2 y luego el 3. (ejemplo: PALABRAS CON R: RATÓN, RAMPA, ROSA, ROCA,RAMA…)</a:t>
            </a:r>
          </a:p>
          <a:p>
            <a:r>
              <a:rPr lang="es-AR" sz="2000" b="1" dirty="0">
                <a:solidFill>
                  <a:srgbClr val="00B050"/>
                </a:solidFill>
                <a:latin typeface="Modern Love" panose="04090805081005020601" pitchFamily="82" charset="0"/>
              </a:rPr>
              <a:t> Así hasta que uno se equivoca, sin repetir y sin soplar(máximo 5 </a:t>
            </a:r>
            <a:r>
              <a:rPr lang="es-AR" sz="2000" b="1" dirty="0" err="1">
                <a:solidFill>
                  <a:srgbClr val="00B050"/>
                </a:solidFill>
                <a:latin typeface="Modern Love" panose="04090805081005020601" pitchFamily="82" charset="0"/>
              </a:rPr>
              <a:t>seg</a:t>
            </a:r>
            <a:r>
              <a:rPr lang="es-AR" sz="2000" b="1" dirty="0">
                <a:solidFill>
                  <a:srgbClr val="00B050"/>
                </a:solidFill>
                <a:latin typeface="Modern Love" panose="04090805081005020601" pitchFamily="82" charset="0"/>
              </a:rPr>
              <a:t>). </a:t>
            </a:r>
          </a:p>
          <a:p>
            <a:r>
              <a:rPr lang="es-AR" sz="2000" b="1" dirty="0">
                <a:solidFill>
                  <a:srgbClr val="00B050"/>
                </a:solidFill>
                <a:latin typeface="Modern Love" panose="04090805081005020601" pitchFamily="82" charset="0"/>
              </a:rPr>
              <a:t>¡Gana la última palabra correcta!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4" descr="Imagen que contiene juguete, lego, cuarto, recamara&#10;&#10;Descripción generada automáticamente">
            <a:extLst>
              <a:ext uri="{FF2B5EF4-FFF2-40B4-BE49-F238E27FC236}">
                <a16:creationId xmlns:a16="http://schemas.microsoft.com/office/drawing/2014/main" id="{0F1A10E6-6A3C-4740-A76E-D8B5F5AC01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3065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9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4A26A-9C4F-4B65-A150-E9FCEA063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1430294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408500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D0B7E-7725-4FEC-A65C-61BC106F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C3DC2C3-E476-40B8-A3C0-EB9E37B23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26636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F8DAD6-EB34-4917-A601-6B2950F1E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6AAC122-71F5-4E92-A5DC-D2F24EF87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5927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F58F8-013B-4E9B-8BEA-99FE7316D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07160F4-3E90-4FDA-9881-5DE21EB3F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425354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F9B4A-F724-40E8-85C6-1D46586C9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6CFEF86-9734-454D-A996-B4C0E2B2C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2856946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14F35-13B5-490C-9193-8E07CE9A5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02D885F-B899-4F20-AF1D-E053BC975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8000" dirty="0">
                <a:solidFill>
                  <a:schemeClr val="accent6"/>
                </a:solidFill>
                <a:latin typeface="Modern Love" panose="04090805081005020601" pitchFamily="82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5764948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111</Words>
  <Application>Microsoft Office PowerPoint</Application>
  <PresentationFormat>Panorámica</PresentationFormat>
  <Paragraphs>25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Modern Love</vt:lpstr>
      <vt:lpstr>Tema de Office</vt:lpstr>
      <vt:lpstr>Presentación de PowerPoint</vt:lpstr>
      <vt:lpstr>¡Sin repetir y sin soplar!</vt:lpstr>
      <vt:lpstr>Consigna:</vt:lpstr>
      <vt:lpstr>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mati saltos</dc:creator>
  <cp:lastModifiedBy>mati saltos</cp:lastModifiedBy>
  <cp:revision>11</cp:revision>
  <dcterms:created xsi:type="dcterms:W3CDTF">2020-06-27T16:19:44Z</dcterms:created>
  <dcterms:modified xsi:type="dcterms:W3CDTF">2020-07-08T20:11:32Z</dcterms:modified>
</cp:coreProperties>
</file>