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58" r:id="rId4"/>
    <p:sldId id="27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5D79B9-610E-42AD-B663-250ADE9D7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0C9C55-7548-4959-B520-932EF6F72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5E993D-FE48-4D19-9728-C6D86EED6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E060-15B4-4488-A48A-182C5A0E49E1}" type="datetimeFigureOut">
              <a:rPr lang="es-AR" smtClean="0"/>
              <a:t>8/7/2020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CB273B-2C86-42DD-83A9-B3C93C1E4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E891B6-3EFC-4E50-8077-92EF42DAA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DF51-3EFB-42DE-BB59-EE91A61270B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1290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06DA35-1045-4FDF-A4C9-3A2BB3FE3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A783990-2A4B-4294-A5E2-D862929AA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43084B-F911-40CD-ABF4-75824F023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E060-15B4-4488-A48A-182C5A0E49E1}" type="datetimeFigureOut">
              <a:rPr lang="es-AR" smtClean="0"/>
              <a:t>8/7/2020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888FB6-5E9D-4FBC-82A7-61A61AAA0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EDDC48-BC15-4854-8661-6B31FCDA8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DF51-3EFB-42DE-BB59-EE91A61270B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81332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E6D34B6-67A2-43E3-A444-FFEF7DAED1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11C9C96-BCCD-49E1-8F1F-0BD0FF71C8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2C0F29-0D78-47C6-9062-FBD2C3513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E060-15B4-4488-A48A-182C5A0E49E1}" type="datetimeFigureOut">
              <a:rPr lang="es-AR" smtClean="0"/>
              <a:t>8/7/2020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9F9836-4DA2-4F6E-A143-A46D0FFAC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4F9C7B-EE14-41D3-AD7F-7C2DE614B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DF51-3EFB-42DE-BB59-EE91A61270B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6499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65FB2F-0648-442D-971C-8B344F067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628984-E262-4F2A-9A12-84F2CD42B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62F41D-B6FF-4238-990A-2BA54B568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E060-15B4-4488-A48A-182C5A0E49E1}" type="datetimeFigureOut">
              <a:rPr lang="es-AR" smtClean="0"/>
              <a:t>8/7/2020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F4A026-CD46-481D-B1E6-1018EC290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31C740-C05F-4664-ACDC-F18F9E468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DF51-3EFB-42DE-BB59-EE91A61270B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81668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3B2309-7753-46E1-B2E7-971CB8B2E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EEFA5D-5001-4FA2-835A-CCA66FB95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8B6527-8712-485C-8D48-ED748F781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E060-15B4-4488-A48A-182C5A0E49E1}" type="datetimeFigureOut">
              <a:rPr lang="es-AR" smtClean="0"/>
              <a:t>8/7/2020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530A05-E010-47B8-9729-6D65D1FBD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304AA2-0627-4DC1-B498-9BDC4FF4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DF51-3EFB-42DE-BB59-EE91A61270B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52803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64C63B-E970-4CA2-B9F6-8B4B7DFC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2CE94A-4BA4-44E9-BB49-CD97CD918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96B5B88-09CF-491D-BD7F-F64AE83EA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9EC0331-215C-4FB7-8B25-300193D63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E060-15B4-4488-A48A-182C5A0E49E1}" type="datetimeFigureOut">
              <a:rPr lang="es-AR" smtClean="0"/>
              <a:t>8/7/2020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E0118B-2827-43C6-BEA0-584DC9ECC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DFCCB4-382A-44CE-94F7-387F1ED23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DF51-3EFB-42DE-BB59-EE91A61270B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68742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EEF642-3D8D-43BD-B108-94688D4B1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3B10AD-037A-40C6-AB0B-68597B94F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80B619-AED3-475F-A134-DD5080AA0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F534425-6F8F-4306-B0AD-ADAEBEC87B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CC753E1-291E-4193-B2E8-491A0C4E56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BE39A2E-4F25-4B7C-9850-D915C69A2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E060-15B4-4488-A48A-182C5A0E49E1}" type="datetimeFigureOut">
              <a:rPr lang="es-AR" smtClean="0"/>
              <a:t>8/7/2020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7EE30AE-48D0-43B0-BC8E-892627753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90A7446-9C2A-4D3B-AA0E-C4FB9AAE8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DF51-3EFB-42DE-BB59-EE91A61270B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47121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825436-4516-4556-AD86-2888639E5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3D8E84-D80B-438B-BD85-CEDDE2020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E060-15B4-4488-A48A-182C5A0E49E1}" type="datetimeFigureOut">
              <a:rPr lang="es-AR" smtClean="0"/>
              <a:t>8/7/2020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0F24341-9297-458C-8DCC-707E4E3AC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EB36BB0-EB67-496E-BFAE-87FBF8F43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DF51-3EFB-42DE-BB59-EE91A61270B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9993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F5FD820-553A-4F3F-8E7F-95137E179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E060-15B4-4488-A48A-182C5A0E49E1}" type="datetimeFigureOut">
              <a:rPr lang="es-AR" smtClean="0"/>
              <a:t>8/7/2020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B8153D5-3093-4042-8C11-CD41D438A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2ECBACC-F4F3-4AA7-AF31-70E03AFCF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DF51-3EFB-42DE-BB59-EE91A61270B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71544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3FED08-CE89-4A5C-96E1-E36192F9E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CD051C-8131-449E-AB1D-FAFC6A34E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B033CE-2491-4043-9002-323C87419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B95BDD-CC99-4DDA-839F-89C808990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E060-15B4-4488-A48A-182C5A0E49E1}" type="datetimeFigureOut">
              <a:rPr lang="es-AR" smtClean="0"/>
              <a:t>8/7/2020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C0000A-A2C7-4435-B1A8-250FFD763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07A3E14-52AF-4E32-B4DA-A96637691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DF51-3EFB-42DE-BB59-EE91A61270B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97669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C34F3-D09B-4A47-989C-2F89837EB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56934B8-D9A9-4C64-8EDB-5B2A8CD651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55309A-202E-4B85-88B7-F1C958D44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92CC0F-3F79-4EE2-B844-38E9FEB4B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E060-15B4-4488-A48A-182C5A0E49E1}" type="datetimeFigureOut">
              <a:rPr lang="es-AR" smtClean="0"/>
              <a:t>8/7/2020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3FC145C-3557-473D-89C5-9D2A670E8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1B61494-3272-4AF7-A664-57E505956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DF51-3EFB-42DE-BB59-EE91A61270B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70796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887054C-4C5B-4AAF-88E4-AB91BA76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DA35ED-FA5B-4B11-A526-DF5F918B8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5AC277-73F9-4B15-A1EA-F68B18A8D9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7E060-15B4-4488-A48A-182C5A0E49E1}" type="datetimeFigureOut">
              <a:rPr lang="es-AR" smtClean="0"/>
              <a:t>8/7/2020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C0FD86-3946-4B3F-A3D8-C45D029EFC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3CFF5D-CAC0-4DEC-860E-F04BCFA04E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7DF51-3EFB-42DE-BB59-EE91A61270B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8803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37CE3B7-1115-4136-B596-7CEF43780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7464" y="2234882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6600" dirty="0">
                <a:latin typeface="Modern Love Caps" panose="04070805081001020A01" pitchFamily="82" charset="0"/>
              </a:rPr>
              <a:t>DIGALO CON MÍMICA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Imagen que contiene juguete, lego, cuarto, recamara&#10;&#10;Descripción generada automáticamente">
            <a:extLst>
              <a:ext uri="{FF2B5EF4-FFF2-40B4-BE49-F238E27FC236}">
                <a16:creationId xmlns:a16="http://schemas.microsoft.com/office/drawing/2014/main" id="{6EE4C75E-82CC-45F8-8667-06CC5B360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8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91485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000D170-A241-4032-AD8E-3BC20D330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348" y="3154317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>
                <a:latin typeface="Modern Love Caps" panose="04070805081001020A01" pitchFamily="82" charset="0"/>
              </a:rPr>
              <a:t>OSO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Marcador de contenido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96221E6F-7BA0-4371-AC4F-2060F5CA30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462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9584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9622F41-372A-472D-8E21-9D7A73DB9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9810" y="3154317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>
                <a:latin typeface="Modern Love Caps" panose="04070805081001020A01" pitchFamily="82" charset="0"/>
              </a:rPr>
              <a:t>TIBURÓN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Marcador de contenido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12047813-44F0-4D95-A275-5711D540DE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7" r="6570" b="2"/>
          <a:stretch/>
        </p:blipFill>
        <p:spPr>
          <a:xfrm>
            <a:off x="496822" y="667529"/>
            <a:ext cx="5536001" cy="546579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564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8" name="Rectangle 70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E7B4407-B1A7-4714-B0F3-F4197034C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1977" y="3154317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>
                <a:latin typeface="Modern Love Caps" panose="04070805081001020A01" pitchFamily="82" charset="0"/>
              </a:rPr>
              <a:t>CANGREJO</a:t>
            </a:r>
          </a:p>
        </p:txBody>
      </p:sp>
      <p:sp>
        <p:nvSpPr>
          <p:cNvPr id="6149" name="Rectangle 72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0" name="Rectangle 7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Ver las imágenes de origen">
            <a:extLst>
              <a:ext uri="{FF2B5EF4-FFF2-40B4-BE49-F238E27FC236}">
                <a16:creationId xmlns:a16="http://schemas.microsoft.com/office/drawing/2014/main" id="{C29C2A3B-2E48-4952-A195-B2011BE076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5" r="14841" b="-2"/>
          <a:stretch/>
        </p:blipFill>
        <p:spPr bwMode="auto">
          <a:xfrm>
            <a:off x="733507" y="666728"/>
            <a:ext cx="5536001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51" name="Group 7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6137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CD824F-DAA4-4F1A-BFFF-3D08E205D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7739" y="3154317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>
                <a:latin typeface="Modern Love Caps" panose="04070805081001020A01" pitchFamily="82" charset="0"/>
              </a:rPr>
              <a:t>GORILA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64BF6FD2-146E-4586-974C-54F42AFF9B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r="15704" b="2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4817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1C0E7BD-8166-4E95-9AEF-1B376E1A8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2073" y="3154317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>
                <a:latin typeface="Modern Love Caps" panose="04070805081001020A01" pitchFamily="82" charset="0"/>
              </a:rPr>
              <a:t>COCODRILO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Marcador de contenido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FC45CC14-4497-4BC4-AE33-6B85713505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6" r="10381" b="1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1228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CFA47F8-89E2-4551-94AD-59145090C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9810" y="3154317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AR" sz="5400" dirty="0">
                <a:latin typeface="Modern Love Caps" panose="04070805081001020A01" pitchFamily="82" charset="0"/>
              </a:rPr>
              <a:t>Pingüino</a:t>
            </a:r>
            <a:endParaRPr lang="en-US" sz="5400" dirty="0">
              <a:latin typeface="Modern Love Caps" panose="04070805081001020A01" pitchFamily="8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B8490C56-C8F7-4287-B3DA-332A43A590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3" r="14146" b="1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5429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A636FFE-EE6D-4202-AC7B-ED0543E3C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842" y="3154317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>
                <a:latin typeface="Modern Love Caps" panose="04070805081001020A01" pitchFamily="82" charset="0"/>
              </a:rPr>
              <a:t>CANGURO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Marcador de contenido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C30B69CE-23EB-457D-B1CC-7999C90082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012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4878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C7FFC9A-8531-4883-B489-254124331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7739" y="3154317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>
                <a:latin typeface="Modern Love Caps" panose="04070805081001020A01" pitchFamily="82" charset="0"/>
              </a:rPr>
              <a:t>CASTOR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Marcador de contenido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29D617C-E944-48D1-9226-EC7D1DE8A7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6286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37">
            <a:extLst>
              <a:ext uri="{FF2B5EF4-FFF2-40B4-BE49-F238E27FC236}">
                <a16:creationId xmlns:a16="http://schemas.microsoft.com/office/drawing/2014/main" id="{739E93DA-BA0C-4FFD-8859-C0D19FF5C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BBA0AAD-A72F-4F47-A4B0-F36000D23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0006" y="556118"/>
            <a:ext cx="4171994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latin typeface="Modern Love Caps" panose="04070805081001020A01" pitchFamily="82" charset="0"/>
              </a:rPr>
              <a:t>DELFÍN</a:t>
            </a:r>
          </a:p>
        </p:txBody>
      </p:sp>
      <p:grpSp>
        <p:nvGrpSpPr>
          <p:cNvPr id="50" name="Group 39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9184" y="1"/>
            <a:ext cx="2446384" cy="5777808"/>
            <a:chOff x="329184" y="1"/>
            <a:chExt cx="524256" cy="5777808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 4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269325"/>
            <a:ext cx="6116779" cy="62062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Marcador de contenido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44EF155F-BBF6-496E-9CE3-C71CC55A27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581"/>
          <a:stretch/>
        </p:blipFill>
        <p:spPr>
          <a:xfrm>
            <a:off x="942597" y="556118"/>
            <a:ext cx="5608830" cy="56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60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739E93DA-BA0C-4FFD-8859-C0D19FF5C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E5B24A-B6DD-4B26-8EDB-8256CE193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383" y="679731"/>
            <a:ext cx="4696493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latin typeface="Modern Love Caps" panose="04070805081001020A01" pitchFamily="82" charset="0"/>
              </a:rPr>
              <a:t>PATO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9184" y="1"/>
            <a:ext cx="2446384" cy="5777808"/>
            <a:chOff x="329184" y="1"/>
            <a:chExt cx="524256" cy="5777808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269325"/>
            <a:ext cx="6116779" cy="62062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Marcador de contenido 2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AF32E794-A661-4AE7-9285-AA9213578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900" y="285045"/>
            <a:ext cx="3814224" cy="5270085"/>
          </a:xfrm>
        </p:spPr>
      </p:pic>
    </p:spTree>
    <p:extLst>
      <p:ext uri="{BB962C8B-B14F-4D97-AF65-F5344CB8AC3E}">
        <p14:creationId xmlns:p14="http://schemas.microsoft.com/office/powerpoint/2010/main" val="3390474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0">
            <a:extLst>
              <a:ext uri="{FF2B5EF4-FFF2-40B4-BE49-F238E27FC236}">
                <a16:creationId xmlns:a16="http://schemas.microsoft.com/office/drawing/2014/main" id="{739E93DA-BA0C-4FFD-8859-C0D19FF5C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15AEB7A-CFF5-4C92-8A96-2BF5ED089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5401" y="269325"/>
            <a:ext cx="5057415" cy="526279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br>
              <a:rPr lang="en-US" sz="2000" b="1" dirty="0"/>
            </a:br>
            <a:br>
              <a:rPr lang="en-US" sz="2000" b="1" dirty="0"/>
            </a:br>
            <a:br>
              <a:rPr lang="en-US" sz="2000" b="1" dirty="0"/>
            </a:br>
            <a:br>
              <a:rPr lang="en-US" sz="2000" b="1" dirty="0"/>
            </a:br>
            <a:r>
              <a:rPr lang="en-US" sz="2400" b="1" dirty="0">
                <a:latin typeface="Modern Love Caps" panose="04070805081001020A01" pitchFamily="82" charset="0"/>
              </a:rPr>
              <a:t>Un </a:t>
            </a:r>
            <a:r>
              <a:rPr lang="en-US" sz="2400" b="1" dirty="0" err="1">
                <a:latin typeface="Modern Love Caps" panose="04070805081001020A01" pitchFamily="82" charset="0"/>
              </a:rPr>
              <a:t>participante</a:t>
            </a:r>
            <a:r>
              <a:rPr lang="en-US" sz="2400" b="1" dirty="0">
                <a:latin typeface="Modern Love Caps" panose="04070805081001020A01" pitchFamily="82" charset="0"/>
              </a:rPr>
              <a:t> de la </a:t>
            </a:r>
            <a:r>
              <a:rPr lang="en-US" sz="2400" b="1" dirty="0" err="1">
                <a:latin typeface="Modern Love Caps" panose="04070805081001020A01" pitchFamily="82" charset="0"/>
              </a:rPr>
              <a:t>familia</a:t>
            </a:r>
            <a:r>
              <a:rPr lang="en-US" sz="2400" b="1" dirty="0">
                <a:latin typeface="Modern Love Caps" panose="04070805081001020A01" pitchFamily="82" charset="0"/>
              </a:rPr>
              <a:t> se </a:t>
            </a:r>
            <a:r>
              <a:rPr lang="en-US" sz="2400" b="1" dirty="0" err="1">
                <a:latin typeface="Modern Love Caps" panose="04070805081001020A01" pitchFamily="82" charset="0"/>
              </a:rPr>
              <a:t>deberá</a:t>
            </a:r>
            <a:r>
              <a:rPr lang="en-US" sz="2400" b="1" dirty="0">
                <a:latin typeface="Modern Love Caps" panose="04070805081001020A01" pitchFamily="82" charset="0"/>
              </a:rPr>
              <a:t> </a:t>
            </a:r>
            <a:r>
              <a:rPr lang="en-US" sz="2400" b="1" dirty="0" err="1">
                <a:latin typeface="Modern Love Caps" panose="04070805081001020A01" pitchFamily="82" charset="0"/>
              </a:rPr>
              <a:t>cubrir</a:t>
            </a:r>
            <a:r>
              <a:rPr lang="en-US" sz="2400" b="1" dirty="0">
                <a:latin typeface="Modern Love Caps" panose="04070805081001020A01" pitchFamily="82" charset="0"/>
              </a:rPr>
              <a:t> los </a:t>
            </a:r>
            <a:r>
              <a:rPr lang="en-US" sz="2400" b="1" dirty="0" err="1">
                <a:latin typeface="Modern Love Caps" panose="04070805081001020A01" pitchFamily="82" charset="0"/>
              </a:rPr>
              <a:t>ojos</a:t>
            </a:r>
            <a:r>
              <a:rPr lang="en-US" sz="2400" b="1" dirty="0">
                <a:latin typeface="Modern Love Caps" panose="04070805081001020A01" pitchFamily="82" charset="0"/>
              </a:rPr>
              <a:t> con un </a:t>
            </a:r>
            <a:r>
              <a:rPr lang="en-US" sz="2400" b="1" dirty="0" err="1">
                <a:latin typeface="Modern Love Caps" panose="04070805081001020A01" pitchFamily="82" charset="0"/>
              </a:rPr>
              <a:t>pañuelo</a:t>
            </a:r>
            <a:r>
              <a:rPr lang="en-US" sz="2400" b="1" dirty="0">
                <a:latin typeface="Modern Love Caps" panose="04070805081001020A01" pitchFamily="82" charset="0"/>
              </a:rPr>
              <a:t>. </a:t>
            </a:r>
            <a:br>
              <a:rPr lang="en-US" sz="2400" b="1" dirty="0">
                <a:latin typeface="Modern Love Caps" panose="04070805081001020A01" pitchFamily="82" charset="0"/>
              </a:rPr>
            </a:br>
            <a:r>
              <a:rPr lang="en-US" sz="2400" b="1" dirty="0">
                <a:latin typeface="Modern Love Caps" panose="04070805081001020A01" pitchFamily="82" charset="0"/>
              </a:rPr>
              <a:t>El resto </a:t>
            </a:r>
            <a:r>
              <a:rPr lang="en-US" sz="2400" b="1" dirty="0" err="1">
                <a:latin typeface="Modern Love Caps" panose="04070805081001020A01" pitchFamily="82" charset="0"/>
              </a:rPr>
              <a:t>deberá</a:t>
            </a:r>
            <a:r>
              <a:rPr lang="en-US" sz="2400" b="1" dirty="0">
                <a:latin typeface="Modern Love Caps" panose="04070805081001020A01" pitchFamily="82" charset="0"/>
              </a:rPr>
              <a:t> </a:t>
            </a:r>
            <a:r>
              <a:rPr lang="en-US" sz="2400" b="1" dirty="0" err="1">
                <a:latin typeface="Modern Love Caps" panose="04070805081001020A01" pitchFamily="82" charset="0"/>
              </a:rPr>
              <a:t>mirar</a:t>
            </a:r>
            <a:r>
              <a:rPr lang="en-US" sz="2400" b="1" dirty="0">
                <a:latin typeface="Modern Love Caps" panose="04070805081001020A01" pitchFamily="82" charset="0"/>
              </a:rPr>
              <a:t> el animal que </a:t>
            </a:r>
            <a:r>
              <a:rPr lang="en-US" sz="2400" b="1" dirty="0" err="1">
                <a:latin typeface="Modern Love Caps" panose="04070805081001020A01" pitchFamily="82" charset="0"/>
              </a:rPr>
              <a:t>figura</a:t>
            </a:r>
            <a:r>
              <a:rPr lang="en-US" sz="2400" b="1" dirty="0">
                <a:latin typeface="Modern Love Caps" panose="04070805081001020A01" pitchFamily="82" charset="0"/>
              </a:rPr>
              <a:t> </a:t>
            </a:r>
            <a:r>
              <a:rPr lang="en-US" sz="2400" b="1" dirty="0" err="1">
                <a:latin typeface="Modern Love Caps" panose="04070805081001020A01" pitchFamily="82" charset="0"/>
              </a:rPr>
              <a:t>en</a:t>
            </a:r>
            <a:r>
              <a:rPr lang="en-US" sz="2400" b="1" dirty="0">
                <a:latin typeface="Modern Love Caps" panose="04070805081001020A01" pitchFamily="82" charset="0"/>
              </a:rPr>
              <a:t> la </a:t>
            </a:r>
            <a:r>
              <a:rPr lang="en-US" sz="2400" b="1" dirty="0" err="1">
                <a:latin typeface="Modern Love Caps" panose="04070805081001020A01" pitchFamily="82" charset="0"/>
              </a:rPr>
              <a:t>pantalla</a:t>
            </a:r>
            <a:r>
              <a:rPr lang="en-US" sz="2400" b="1" dirty="0">
                <a:latin typeface="Modern Love Caps" panose="04070805081001020A01" pitchFamily="82" charset="0"/>
              </a:rPr>
              <a:t>.</a:t>
            </a:r>
            <a:br>
              <a:rPr lang="en-US" sz="2400" b="1" dirty="0">
                <a:latin typeface="Modern Love Caps" panose="04070805081001020A01" pitchFamily="82" charset="0"/>
              </a:rPr>
            </a:br>
            <a:r>
              <a:rPr lang="en-US" sz="2400" b="1" dirty="0">
                <a:latin typeface="Modern Love Caps" panose="04070805081001020A01" pitchFamily="82" charset="0"/>
              </a:rPr>
              <a:t>A la </a:t>
            </a:r>
            <a:r>
              <a:rPr lang="en-US" sz="2400" b="1" dirty="0" err="1">
                <a:latin typeface="Modern Love Caps" panose="04070805081001020A01" pitchFamily="82" charset="0"/>
              </a:rPr>
              <a:t>señal</a:t>
            </a:r>
            <a:r>
              <a:rPr lang="en-US" sz="2400" b="1" dirty="0">
                <a:latin typeface="Modern Love Caps" panose="04070805081001020A01" pitchFamily="82" charset="0"/>
              </a:rPr>
              <a:t>, el </a:t>
            </a:r>
            <a:r>
              <a:rPr lang="en-US" sz="2400" b="1" dirty="0" err="1">
                <a:latin typeface="Modern Love Caps" panose="04070805081001020A01" pitchFamily="82" charset="0"/>
              </a:rPr>
              <a:t>participante</a:t>
            </a:r>
            <a:r>
              <a:rPr lang="en-US" sz="2400" b="1" dirty="0">
                <a:latin typeface="Modern Love Caps" panose="04070805081001020A01" pitchFamily="82" charset="0"/>
              </a:rPr>
              <a:t> se </a:t>
            </a:r>
            <a:r>
              <a:rPr lang="en-US" sz="2400" b="1" dirty="0" err="1">
                <a:latin typeface="Modern Love Caps" panose="04070805081001020A01" pitchFamily="82" charset="0"/>
              </a:rPr>
              <a:t>deberá</a:t>
            </a:r>
            <a:r>
              <a:rPr lang="en-US" sz="2400" b="1" dirty="0">
                <a:latin typeface="Modern Love Caps" panose="04070805081001020A01" pitchFamily="82" charset="0"/>
              </a:rPr>
              <a:t> </a:t>
            </a:r>
            <a:r>
              <a:rPr lang="en-US" sz="2400" b="1" dirty="0" err="1">
                <a:latin typeface="Modern Love Caps" panose="04070805081001020A01" pitchFamily="82" charset="0"/>
              </a:rPr>
              <a:t>sacar</a:t>
            </a:r>
            <a:r>
              <a:rPr lang="en-US" sz="2400" b="1" dirty="0">
                <a:latin typeface="Modern Love Caps" panose="04070805081001020A01" pitchFamily="82" charset="0"/>
              </a:rPr>
              <a:t> la </a:t>
            </a:r>
            <a:r>
              <a:rPr lang="en-US" sz="2400" b="1" dirty="0" err="1">
                <a:latin typeface="Modern Love Caps" panose="04070805081001020A01" pitchFamily="82" charset="0"/>
              </a:rPr>
              <a:t>venda</a:t>
            </a:r>
            <a:r>
              <a:rPr lang="en-US" sz="2400" b="1" dirty="0">
                <a:latin typeface="Modern Love Caps" panose="04070805081001020A01" pitchFamily="82" charset="0"/>
              </a:rPr>
              <a:t> y el resto </a:t>
            </a:r>
            <a:r>
              <a:rPr lang="en-US" sz="2400" b="1" dirty="0" err="1">
                <a:latin typeface="Modern Love Caps" panose="04070805081001020A01" pitchFamily="82" charset="0"/>
              </a:rPr>
              <a:t>tendrá</a:t>
            </a:r>
            <a:r>
              <a:rPr lang="en-US" sz="2400" b="1" dirty="0">
                <a:latin typeface="Modern Love Caps" panose="04070805081001020A01" pitchFamily="82" charset="0"/>
              </a:rPr>
              <a:t> que </a:t>
            </a:r>
            <a:r>
              <a:rPr lang="en-US" sz="2400" b="1" dirty="0" err="1">
                <a:latin typeface="Modern Love Caps" panose="04070805081001020A01" pitchFamily="82" charset="0"/>
              </a:rPr>
              <a:t>imitar</a:t>
            </a:r>
            <a:r>
              <a:rPr lang="en-US" sz="2400" b="1" dirty="0">
                <a:latin typeface="Modern Love Caps" panose="04070805081001020A01" pitchFamily="82" charset="0"/>
              </a:rPr>
              <a:t> </a:t>
            </a:r>
            <a:r>
              <a:rPr lang="en-US" sz="2400" b="1" dirty="0" err="1">
                <a:latin typeface="Modern Love Caps" panose="04070805081001020A01" pitchFamily="82" charset="0"/>
              </a:rPr>
              <a:t>cómo</a:t>
            </a:r>
            <a:r>
              <a:rPr lang="en-US" sz="2400" b="1" dirty="0">
                <a:latin typeface="Modern Love Caps" panose="04070805081001020A01" pitchFamily="82" charset="0"/>
              </a:rPr>
              <a:t> </a:t>
            </a:r>
            <a:r>
              <a:rPr lang="en-US" sz="2400" b="1" dirty="0" err="1">
                <a:latin typeface="Modern Love Caps" panose="04070805081001020A01" pitchFamily="82" charset="0"/>
              </a:rPr>
              <a:t>hace</a:t>
            </a:r>
            <a:r>
              <a:rPr lang="en-US" sz="2400" b="1" dirty="0">
                <a:latin typeface="Modern Love Caps" panose="04070805081001020A01" pitchFamily="82" charset="0"/>
              </a:rPr>
              <a:t> el animal sin </a:t>
            </a:r>
            <a:r>
              <a:rPr lang="en-US" sz="2400" b="1" dirty="0" err="1">
                <a:latin typeface="Modern Love Caps" panose="04070805081001020A01" pitchFamily="82" charset="0"/>
              </a:rPr>
              <a:t>nombrarlo</a:t>
            </a:r>
            <a:r>
              <a:rPr lang="en-US" sz="2400" b="1" dirty="0">
                <a:latin typeface="Modern Love Caps" panose="04070805081001020A01" pitchFamily="82" charset="0"/>
              </a:rPr>
              <a:t> y que </a:t>
            </a:r>
            <a:r>
              <a:rPr lang="en-US" sz="2400" b="1" dirty="0" err="1">
                <a:latin typeface="Modern Love Caps" panose="04070805081001020A01" pitchFamily="82" charset="0"/>
              </a:rPr>
              <a:t>pueda</a:t>
            </a:r>
            <a:r>
              <a:rPr lang="en-US" sz="2400" b="1" dirty="0">
                <a:latin typeface="Modern Love Caps" panose="04070805081001020A01" pitchFamily="82" charset="0"/>
              </a:rPr>
              <a:t> </a:t>
            </a:r>
            <a:r>
              <a:rPr lang="en-US" sz="2400" b="1" dirty="0" err="1">
                <a:latin typeface="Modern Love Caps" panose="04070805081001020A01" pitchFamily="82" charset="0"/>
              </a:rPr>
              <a:t>adivinar</a:t>
            </a:r>
            <a:r>
              <a:rPr lang="en-US" sz="2400" b="1" dirty="0">
                <a:latin typeface="Modern Love Caps" panose="04070805081001020A01" pitchFamily="82" charset="0"/>
              </a:rPr>
              <a:t> </a:t>
            </a:r>
            <a:r>
              <a:rPr lang="en-US" sz="2400" b="1" dirty="0" err="1">
                <a:latin typeface="Modern Love Caps" panose="04070805081001020A01" pitchFamily="82" charset="0"/>
              </a:rPr>
              <a:t>qué</a:t>
            </a:r>
            <a:r>
              <a:rPr lang="en-US" sz="2400" b="1" dirty="0">
                <a:latin typeface="Modern Love Caps" panose="04070805081001020A01" pitchFamily="82" charset="0"/>
              </a:rPr>
              <a:t> animal es.</a:t>
            </a:r>
            <a:br>
              <a:rPr lang="en-US" sz="2400" b="1" dirty="0">
                <a:latin typeface="Modern Love Caps" panose="04070805081001020A01" pitchFamily="82" charset="0"/>
              </a:rPr>
            </a:br>
            <a:r>
              <a:rPr lang="en-US" sz="2400" b="1" dirty="0" err="1">
                <a:latin typeface="Modern Love Caps" panose="04070805081001020A01" pitchFamily="82" charset="0"/>
              </a:rPr>
              <a:t>Luego</a:t>
            </a:r>
            <a:r>
              <a:rPr lang="en-US" sz="2400" b="1" dirty="0">
                <a:latin typeface="Modern Love Caps" panose="04070805081001020A01" pitchFamily="82" charset="0"/>
              </a:rPr>
              <a:t> es el </a:t>
            </a:r>
            <a:r>
              <a:rPr lang="en-US" sz="2400" b="1" dirty="0" err="1">
                <a:latin typeface="Modern Love Caps" panose="04070805081001020A01" pitchFamily="82" charset="0"/>
              </a:rPr>
              <a:t>turno</a:t>
            </a:r>
            <a:r>
              <a:rPr lang="en-US" sz="2400" b="1" dirty="0">
                <a:latin typeface="Modern Love Caps" panose="04070805081001020A01" pitchFamily="82" charset="0"/>
              </a:rPr>
              <a:t> de </a:t>
            </a:r>
            <a:r>
              <a:rPr lang="en-US" sz="2400" b="1" dirty="0" err="1">
                <a:latin typeface="Modern Love Caps" panose="04070805081001020A01" pitchFamily="82" charset="0"/>
              </a:rPr>
              <a:t>otro</a:t>
            </a:r>
            <a:r>
              <a:rPr lang="en-US" sz="2400" b="1" dirty="0">
                <a:latin typeface="Modern Love Caps" panose="04070805081001020A01" pitchFamily="82" charset="0"/>
              </a:rPr>
              <a:t> </a:t>
            </a:r>
            <a:r>
              <a:rPr lang="en-US" sz="2400" b="1" dirty="0" err="1">
                <a:latin typeface="Modern Love Caps" panose="04070805081001020A01" pitchFamily="82" charset="0"/>
              </a:rPr>
              <a:t>integrante</a:t>
            </a:r>
            <a:r>
              <a:rPr lang="en-US" sz="2400" b="1" dirty="0">
                <a:latin typeface="Modern Love Caps" panose="04070805081001020A01" pitchFamily="82" charset="0"/>
              </a:rPr>
              <a:t> de la </a:t>
            </a:r>
            <a:r>
              <a:rPr lang="en-US" sz="2400" b="1" dirty="0" err="1">
                <a:latin typeface="Modern Love Caps" panose="04070805081001020A01" pitchFamily="82" charset="0"/>
              </a:rPr>
              <a:t>familia</a:t>
            </a:r>
            <a:r>
              <a:rPr lang="en-US" sz="2000" b="1" dirty="0">
                <a:latin typeface="Modern Love Caps" panose="04070805081001020A01" pitchFamily="82" charset="0"/>
              </a:rPr>
              <a:t>.</a:t>
            </a:r>
            <a:br>
              <a:rPr lang="en-US" sz="2000" b="1" dirty="0">
                <a:latin typeface="Modern Love Caps" panose="04070805081001020A01" pitchFamily="82" charset="0"/>
              </a:rPr>
            </a:br>
            <a:r>
              <a:rPr lang="en-US" sz="2000" b="1" dirty="0">
                <a:latin typeface="Modern Love Caps" panose="04070805081001020A01" pitchFamily="82" charset="0"/>
              </a:rPr>
              <a:t>¡a </a:t>
            </a:r>
            <a:r>
              <a:rPr lang="en-US" sz="2000" b="1" dirty="0" err="1">
                <a:latin typeface="Modern Love Caps" panose="04070805081001020A01" pitchFamily="82" charset="0"/>
              </a:rPr>
              <a:t>divertirise</a:t>
            </a:r>
            <a:r>
              <a:rPr lang="en-US" sz="2000" b="1" dirty="0">
                <a:latin typeface="Modern Love Caps" panose="04070805081001020A01" pitchFamily="82" charset="0"/>
              </a:rPr>
              <a:t>!</a:t>
            </a:r>
            <a:endParaRPr lang="en-US" sz="2000" b="1" dirty="0"/>
          </a:p>
        </p:txBody>
      </p:sp>
      <p:grpSp>
        <p:nvGrpSpPr>
          <p:cNvPr id="33" name="Group 22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9184" y="1"/>
            <a:ext cx="2446384" cy="5777808"/>
            <a:chOff x="329184" y="1"/>
            <a:chExt cx="524256" cy="5777808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24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2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269325"/>
            <a:ext cx="6116779" cy="62062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Imagen que contiene juguete, lego, cuarto, recamara&#10;&#10;Descripción generada automáticamente">
            <a:extLst>
              <a:ext uri="{FF2B5EF4-FFF2-40B4-BE49-F238E27FC236}">
                <a16:creationId xmlns:a16="http://schemas.microsoft.com/office/drawing/2014/main" id="{4D1329A8-E575-4AD4-A31F-33D9497D4C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" r="214" b="2"/>
          <a:stretch/>
        </p:blipFill>
        <p:spPr>
          <a:xfrm>
            <a:off x="942597" y="556118"/>
            <a:ext cx="5608830" cy="56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37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613609E-0AB5-47A8-BA7B-5057142F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855" y="3113415"/>
            <a:ext cx="4614479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5400" dirty="0">
                <a:latin typeface="Modern Love Caps" panose="04070805081001020A01" pitchFamily="82" charset="0"/>
              </a:rPr>
              <a:t>LOBO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Marcador de contenido 39">
            <a:extLst>
              <a:ext uri="{FF2B5EF4-FFF2-40B4-BE49-F238E27FC236}">
                <a16:creationId xmlns:a16="http://schemas.microsoft.com/office/drawing/2014/main" id="{95AB1876-2432-45B3-A297-6F1B331DF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9" r="9327" b="1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8789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C29B4C0-A65F-411B-9865-F855E8313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7739" y="3154317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>
                <a:latin typeface="Modern Love Caps" panose="04070805081001020A01" pitchFamily="82" charset="0"/>
              </a:rPr>
              <a:t>PERRO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Marcador de contenido 20" descr="Imagen que contiene dibujo&#10;&#10;Descripción generada automáticamente">
            <a:extLst>
              <a:ext uri="{FF2B5EF4-FFF2-40B4-BE49-F238E27FC236}">
                <a16:creationId xmlns:a16="http://schemas.microsoft.com/office/drawing/2014/main" id="{B5B2E5F0-2684-4E44-99E7-6E0E34A209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1307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2918AC-EC6E-4D31-BD07-9B0EDD593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348" y="3014941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>
                <a:latin typeface="Modern Love Caps" panose="04070805081001020A01" pitchFamily="82" charset="0"/>
              </a:rPr>
              <a:t>GATO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92C0856-8563-43AB-9A9A-5438F3618D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" r="1734" b="3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623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E06DC8-8BE9-4CBF-B00C-DC921FBFF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7739" y="3154317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>
                <a:latin typeface="Modern Love Caps" panose="04070805081001020A01" pitchFamily="82" charset="0"/>
              </a:rPr>
              <a:t>ÁGUILA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Marcador de contenido 16" descr="Imagen que contiene animal, pájaro, loro&#10;&#10;Descripción generada automáticamente">
            <a:extLst>
              <a:ext uri="{FF2B5EF4-FFF2-40B4-BE49-F238E27FC236}">
                <a16:creationId xmlns:a16="http://schemas.microsoft.com/office/drawing/2014/main" id="{DC3B0C4F-3541-4636-A21D-9695D8D0B6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9" r="8642" b="-1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2917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CCFD5E-D08C-4213-88FE-2AFE05092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348" y="3029009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>
                <a:latin typeface="Modern Love Caps" panose="04070805081001020A01" pitchFamily="82" charset="0"/>
              </a:rPr>
              <a:t>LEÓN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Marcador de contenido 2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C69FAFB-58F6-44E2-9A31-A3163EE5BF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25" b="-1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8750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5D4B2DA-CBE9-4054-9787-5365966E3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7739" y="3154317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>
                <a:latin typeface="Modern Love Caps" panose="04070805081001020A01" pitchFamily="82" charset="0"/>
              </a:rPr>
              <a:t>VÍBORA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Marcador de contenido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BF72CDCA-DC97-44D4-B7BE-9DBB3E853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91" name="Group 9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53199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080BBD-EC3E-4CA4-AAD4-D76FAC0BE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5087" y="3154317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>
                <a:latin typeface="Modern Love Caps" panose="04070805081001020A01" pitchFamily="82" charset="0"/>
              </a:rPr>
              <a:t>SAPO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Marcador de contenido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B34E2996-3B30-4349-A24D-F99CB0DEAA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8" r="7735" b="-2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8595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0AC42A-AFED-4C72-B934-50FF57B86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1977" y="3154317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>
                <a:latin typeface="Modern Love Caps" panose="04070805081001020A01" pitchFamily="82" charset="0"/>
              </a:rPr>
              <a:t>ELEFANTE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Marcador de contenido 1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92936A9D-A9C1-47ED-9B6F-5D7264B858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" r="2919" b="2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67092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101</Words>
  <Application>Microsoft Office PowerPoint</Application>
  <PresentationFormat>Panorámica</PresentationFormat>
  <Paragraphs>20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Modern Love Caps</vt:lpstr>
      <vt:lpstr>Tema de Office</vt:lpstr>
      <vt:lpstr>DIGALO CON MÍMICA</vt:lpstr>
      <vt:lpstr>    Un participante de la familia se deberá cubrir los ojos con un pañuelo.  El resto deberá mirar el animal que figura en la pantalla. A la señal, el participante se deberá sacar la venda y el resto tendrá que imitar cómo hace el animal sin nombrarlo y que pueda adivinar qué animal es. Luego es el turno de otro integrante de la familia. ¡a divertirise!</vt:lpstr>
      <vt:lpstr>PERRO</vt:lpstr>
      <vt:lpstr>GATO</vt:lpstr>
      <vt:lpstr>ÁGUILA</vt:lpstr>
      <vt:lpstr>LEÓN</vt:lpstr>
      <vt:lpstr>VÍBORA</vt:lpstr>
      <vt:lpstr>SAPO</vt:lpstr>
      <vt:lpstr>ELEFANTE</vt:lpstr>
      <vt:lpstr>OSO</vt:lpstr>
      <vt:lpstr>TIBURÓN</vt:lpstr>
      <vt:lpstr>CANGREJO</vt:lpstr>
      <vt:lpstr>GORILA</vt:lpstr>
      <vt:lpstr>COCODRILO</vt:lpstr>
      <vt:lpstr>Pingüino</vt:lpstr>
      <vt:lpstr>CANGURO</vt:lpstr>
      <vt:lpstr>CASTOR</vt:lpstr>
      <vt:lpstr>DELFÍN</vt:lpstr>
      <vt:lpstr>PATO</vt:lpstr>
      <vt:lpstr>LOBO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RECREACIÓN</dc:title>
  <dc:creator>mati saltos</dc:creator>
  <cp:lastModifiedBy>mati saltos</cp:lastModifiedBy>
  <cp:revision>6</cp:revision>
  <dcterms:created xsi:type="dcterms:W3CDTF">2020-05-30T16:46:56Z</dcterms:created>
  <dcterms:modified xsi:type="dcterms:W3CDTF">2020-07-08T19:59:32Z</dcterms:modified>
</cp:coreProperties>
</file>